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9" r:id="rId3"/>
    <p:sldId id="271" r:id="rId4"/>
    <p:sldId id="269" r:id="rId5"/>
    <p:sldId id="276" r:id="rId6"/>
    <p:sldId id="264" r:id="rId7"/>
    <p:sldId id="263" r:id="rId8"/>
    <p:sldId id="259" r:id="rId9"/>
    <p:sldId id="266" r:id="rId10"/>
    <p:sldId id="260" r:id="rId11"/>
    <p:sldId id="272" r:id="rId12"/>
    <p:sldId id="267" r:id="rId13"/>
    <p:sldId id="268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4150"/>
    <a:srgbClr val="B3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F06441-1543-4B5F-AF37-3478EDC01736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3F97E-7090-45F2-B871-BE798930A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020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10/22/2023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10/22/2023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68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0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10/22/2023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128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10/22/2023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F10508-8417-4BF6-A90A-EDBD841AD697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 rtl="1"/>
              <a:t>10/22/2023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1"/>
            <a:fld id="{E023F97E-7090-45F2-B871-BE798930AB65}" type="slidenum">
              <a:rPr lang="en-US" smtClean="0">
                <a:solidFill>
                  <a:prstClr val="black"/>
                </a:solidFill>
              </a:rPr>
              <a:pPr rtl="1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05168" y="193523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33401"/>
            <a:ext cx="5486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 diseases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3167" y="3625152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Dr.Harith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Poultry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" y="53340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3450236" y="2184817"/>
            <a:ext cx="5693763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one – 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39147" y="5661289"/>
            <a:ext cx="8725454" cy="507831"/>
            <a:chOff x="185529" y="6405382"/>
            <a:chExt cx="11633938" cy="6771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</a:t>
              </a:r>
              <a:r>
                <a:rPr lang="en-GB" sz="135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Basrah</a:t>
              </a:r>
              <a:r>
                <a:rPr lang="en-GB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College of veterinary </a:t>
              </a:r>
              <a:r>
                <a:rPr lang="en-GB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medicine-</a:t>
              </a: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Pathology and Poultry Disease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9B0891D-ED79-4931-92F3-C208C57F6CAD}"/>
              </a:ext>
            </a:extLst>
          </p:cNvPr>
          <p:cNvSpPr/>
          <p:nvPr/>
        </p:nvSpPr>
        <p:spPr>
          <a:xfrm>
            <a:off x="7225748" y="1032390"/>
            <a:ext cx="16771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ar-IQ" sz="2700" b="1" dirty="0">
                <a:solidFill>
                  <a:prstClr val="black"/>
                </a:solidFill>
              </a:rPr>
              <a:t> شعار الكلية</a:t>
            </a:r>
            <a:endParaRPr lang="en-US" sz="27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49" y="309384"/>
            <a:ext cx="1371719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" y="2015983"/>
            <a:ext cx="3398896" cy="29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C-</a:t>
            </a:r>
            <a:r>
              <a:rPr lang="en-US" sz="3200" i="1" dirty="0" smtClean="0"/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Nutritional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Myopathy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(Muscular Dystrophy)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vitamin E deficiency is accompanied by a sulfur amino acid deficiency, chicks show signs of nutritional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myopathy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colored streaks of muscle fibers in the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breast.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Histological examination: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1-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Edema.        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Hyaline degeneration.</a:t>
            </a:r>
            <a:endParaRPr lang="en-US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Exudative Diathesis: Greenish fluid under the skin</a:t>
            </a:r>
            <a:endParaRPr lang="ar-IQ" sz="2800" dirty="0"/>
          </a:p>
        </p:txBody>
      </p:sp>
      <p:pic>
        <p:nvPicPr>
          <p:cNvPr id="5122" name="Picture 2" descr="C:\Users\DELL\Desktop\pictures\exudative diathesis. vit E def. cyanotic sk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 bwMode="auto">
          <a:xfrm>
            <a:off x="2635250" y="2398712"/>
            <a:ext cx="3873500" cy="2578100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 flipV="1">
            <a:off x="4800600" y="2667000"/>
            <a:ext cx="914400" cy="60960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7086600" y="2438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pictures\muscular dystrophy vit E def 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629400" cy="497205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57200" y="609600"/>
            <a:ext cx="487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Muscular dystrophy.</a:t>
            </a:r>
            <a:endParaRPr lang="ar-IQ" sz="2800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16200000" flipH="1">
            <a:off x="4876800" y="1676400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1524000" y="3352800"/>
            <a:ext cx="1219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vitamin E deficiency: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4711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Exudative diathesis and muscular dystrophy ,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if not too advanced , are treated by administration of vitamin E.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Encephalomalacia may or may not respond to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treatment.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"/>
          </p:nvPr>
        </p:nvGraphicFramePr>
        <p:xfrm>
          <a:off x="304800" y="457200"/>
          <a:ext cx="8382000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5500"/>
                <a:gridCol w="1982230"/>
                <a:gridCol w="2265405"/>
                <a:gridCol w="2038865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E</a:t>
                      </a:r>
                      <a:r>
                        <a:rPr lang="en-US" baseline="0" dirty="0" smtClean="0"/>
                        <a:t> Deficiency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Avian Encephalomyelitis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Newcastle 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Head Tremor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+ </a:t>
                      </a:r>
                    </a:p>
                    <a:p>
                      <a:r>
                        <a:rPr lang="en-US" b="1" smtClean="0"/>
                        <a:t>      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</a:p>
                    <a:p>
                      <a:r>
                        <a:rPr lang="en-US" b="1" dirty="0" smtClean="0"/>
                        <a:t>     </a:t>
                      </a:r>
                      <a:r>
                        <a:rPr lang="en-US" b="1" baseline="0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Respiratory signs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  <a:endParaRPr lang="en-US" b="1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Swollen brain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b="1" baseline="0" dirty="0" smtClean="0"/>
                        <a:t>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</a:t>
                      </a:r>
                      <a:r>
                        <a:rPr lang="en-US" b="1" baseline="0" dirty="0" smtClean="0"/>
                        <a:t> _</a:t>
                      </a:r>
                      <a:endParaRPr lang="en-US" b="1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Air</a:t>
                      </a:r>
                      <a:r>
                        <a:rPr lang="en-US" b="1" baseline="0" dirty="0" smtClean="0"/>
                        <a:t> sac infection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Vitamin 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8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 powerful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antioxidant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important for normal neurological functions. Deficiency leads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encephalomalacia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/crazy chick disease,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exudative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diathesis in young birds, muscular dystrophy seen more frequently in older and mature birds</a:t>
            </a:r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Vitamin E Deficiency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1-In Adult ( Mature 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a-Early embryo mortality.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b-Testicular degeneration in males.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 In Chicks ( Young ) 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3 disease conditions can be seen in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chicks due to vitamin E deficiency 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686800" cy="5321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Encephalomalacia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(Crazy  Chick  Disease)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Encephalomalacia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nervous syndrome characterized by </a:t>
            </a:r>
          </a:p>
          <a:p>
            <a:r>
              <a:rPr lang="en-US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Ataxia, backward or downward retraction of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the head, sometimes with lateral twisting 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Increasing incoordination, rapid contraction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and relaxation of the legs and finally complete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prostration and death.</a:t>
            </a:r>
          </a:p>
          <a:p>
            <a:r>
              <a:rPr lang="en-US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deficiency usually manifests itself between day 15 and 30 of the chick’s life.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272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ictures\vit E def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248400" cy="46863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81000" y="381000"/>
            <a:ext cx="5594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/>
              <a:t>Downword</a:t>
            </a:r>
            <a:r>
              <a:rPr lang="en-US" sz="2400" b="1" dirty="0" smtClean="0"/>
              <a:t> retraction of the head </a:t>
            </a:r>
            <a:endParaRPr lang="ar-IQ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57200" y="457200"/>
            <a:ext cx="365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Complete prostration.</a:t>
            </a:r>
            <a:endParaRPr lang="ar-IQ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156" y="1374130"/>
            <a:ext cx="6169687" cy="462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686800" cy="555009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Post-mortem lesions 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 and swollen brain.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Minute hemorrhages on the surface of the brain.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Greenish-yellow necrotic areas.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Microscopically 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Edema.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hemorrhages.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Thrombosis.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Necrosis.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pictures\vit E def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6615" y="2411412"/>
            <a:ext cx="4864985" cy="330358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04800" y="381000"/>
            <a:ext cx="502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  hemorrhages on the surface of the brain</a:t>
            </a:r>
            <a:endParaRPr lang="ar-IQ" sz="2000" b="1" dirty="0"/>
          </a:p>
        </p:txBody>
      </p:sp>
      <p:cxnSp>
        <p:nvCxnSpPr>
          <p:cNvPr id="9" name="رابط كسهم مستقيم 8"/>
          <p:cNvCxnSpPr/>
          <p:nvPr/>
        </p:nvCxnSpPr>
        <p:spPr>
          <a:xfrm rot="5400000">
            <a:off x="4000500" y="4492334"/>
            <a:ext cx="1066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6200000" flipH="1">
            <a:off x="5867400" y="3844634"/>
            <a:ext cx="1143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Exudative Diathesis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Edema of the subcutaneous tissue associated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with abnormal permeability of the capillary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walls, produces greenish blue and viscous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fluid under the skin of the abdomen ( due to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specific gravity ).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Anemia.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In severe cases, chicks stand with their legs far apart as a result of accumulation of fluid under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theventral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skin.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432</Words>
  <Application>Microsoft Office PowerPoint</Application>
  <PresentationFormat>عرض على الشاشة (3:4)‏</PresentationFormat>
  <Paragraphs>90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أصل</vt:lpstr>
      <vt:lpstr>ملتقى</vt:lpstr>
      <vt:lpstr>عرض تقديمي في PowerPoint</vt:lpstr>
      <vt:lpstr>Vitamin E</vt:lpstr>
      <vt:lpstr>Vitamin E Deficiency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C- Nutritional Myopathy (Muscular Dystrophy)  </vt:lpstr>
      <vt:lpstr>Exudative Diathesis: Greenish fluid under the skin</vt:lpstr>
      <vt:lpstr>عرض تقديمي في PowerPoint</vt:lpstr>
      <vt:lpstr>Treatment of vitamin E deficiency: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E Deficiency</dc:title>
  <dc:creator>fujitsu</dc:creator>
  <cp:lastModifiedBy>Maher</cp:lastModifiedBy>
  <cp:revision>33</cp:revision>
  <dcterms:created xsi:type="dcterms:W3CDTF">2013-06-29T13:01:12Z</dcterms:created>
  <dcterms:modified xsi:type="dcterms:W3CDTF">2023-10-22T06:58:59Z</dcterms:modified>
</cp:coreProperties>
</file>